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21"/>
  </p:notesMasterIdLst>
  <p:sldIdLst>
    <p:sldId id="256" r:id="rId2"/>
    <p:sldId id="257" r:id="rId3"/>
    <p:sldId id="271" r:id="rId4"/>
    <p:sldId id="272" r:id="rId5"/>
    <p:sldId id="258" r:id="rId6"/>
    <p:sldId id="259" r:id="rId7"/>
    <p:sldId id="260" r:id="rId8"/>
    <p:sldId id="264" r:id="rId9"/>
    <p:sldId id="273" r:id="rId10"/>
    <p:sldId id="270" r:id="rId11"/>
    <p:sldId id="269" r:id="rId12"/>
    <p:sldId id="274" r:id="rId13"/>
    <p:sldId id="276" r:id="rId14"/>
    <p:sldId id="277" r:id="rId15"/>
    <p:sldId id="278" r:id="rId16"/>
    <p:sldId id="279" r:id="rId17"/>
    <p:sldId id="275" r:id="rId18"/>
    <p:sldId id="265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446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2B675-D8F4-4F22-84D9-5F46F30FC94B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41492-73D5-4411-9B4E-7D64B2F4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1492-73D5-4411-9B4E-7D64B2F48F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9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9E72-E54C-45C9-994A-D8762E75E5E8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B7E-975A-4A0C-B73B-CE0E1340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8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9E72-E54C-45C9-994A-D8762E75E5E8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B7E-975A-4A0C-B73B-CE0E1340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5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9E72-E54C-45C9-994A-D8762E75E5E8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B7E-975A-4A0C-B73B-CE0E13409F0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604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9E72-E54C-45C9-994A-D8762E75E5E8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B7E-975A-4A0C-B73B-CE0E1340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33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9E72-E54C-45C9-994A-D8762E75E5E8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B7E-975A-4A0C-B73B-CE0E13409F0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6802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9E72-E54C-45C9-994A-D8762E75E5E8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B7E-975A-4A0C-B73B-CE0E1340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3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9E72-E54C-45C9-994A-D8762E75E5E8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B7E-975A-4A0C-B73B-CE0E1340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29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9E72-E54C-45C9-994A-D8762E75E5E8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B7E-975A-4A0C-B73B-CE0E1340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0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9E72-E54C-45C9-994A-D8762E75E5E8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B7E-975A-4A0C-B73B-CE0E1340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1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9E72-E54C-45C9-994A-D8762E75E5E8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B7E-975A-4A0C-B73B-CE0E1340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8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9E72-E54C-45C9-994A-D8762E75E5E8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B7E-975A-4A0C-B73B-CE0E1340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7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9E72-E54C-45C9-994A-D8762E75E5E8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B7E-975A-4A0C-B73B-CE0E1340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9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9E72-E54C-45C9-994A-D8762E75E5E8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B7E-975A-4A0C-B73B-CE0E1340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0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9E72-E54C-45C9-994A-D8762E75E5E8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B7E-975A-4A0C-B73B-CE0E1340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9E72-E54C-45C9-994A-D8762E75E5E8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B7E-975A-4A0C-B73B-CE0E1340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9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B7E-975A-4A0C-B73B-CE0E13409F0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9E72-E54C-45C9-994A-D8762E75E5E8}" type="datetimeFigureOut">
              <a:rPr lang="en-US" smtClean="0"/>
              <a:t>4/1/2017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5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49E72-E54C-45C9-994A-D8762E75E5E8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7B1B7E-975A-4A0C-B73B-CE0E1340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1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localhost/Fjobs/EIMSTURKISH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44195" y="4161824"/>
            <a:ext cx="48169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Presented </a:t>
            </a:r>
            <a:r>
              <a:rPr lang="en-US" i="1" dirty="0" smtClean="0"/>
              <a:t>by</a:t>
            </a:r>
          </a:p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-------------------------------------</a:t>
            </a:r>
            <a:b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Md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Shirajul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Islam</a:t>
            </a:r>
          </a:p>
          <a:p>
            <a:r>
              <a:rPr lang="en-US" sz="1400" i="1" dirty="0" smtClean="0"/>
              <a:t>Lead Software Developer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Flashraj</a:t>
            </a:r>
            <a:r>
              <a:rPr lang="en-US" sz="1400" i="1" dirty="0" smtClean="0"/>
              <a:t> IT</a:t>
            </a:r>
            <a:br>
              <a:rPr lang="en-US" sz="1400" i="1" dirty="0" smtClean="0"/>
            </a:br>
            <a:endParaRPr lang="en-US" sz="1400" i="1" dirty="0" smtClean="0"/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Sabrina Rafi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i="1" dirty="0" smtClean="0"/>
              <a:t>Sr. Manager, Branding &amp; Promotion</a:t>
            </a:r>
            <a:endParaRPr lang="en-US" sz="1400" i="1" dirty="0"/>
          </a:p>
          <a:p>
            <a:endParaRPr lang="en-US" sz="14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1" y="429036"/>
            <a:ext cx="2503047" cy="860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832" y="718993"/>
            <a:ext cx="2108883" cy="5709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1" y="1391061"/>
            <a:ext cx="6749501" cy="406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4" y="101993"/>
            <a:ext cx="1993652" cy="6857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08084" y="438685"/>
            <a:ext cx="2172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Login Panel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48" y="1044978"/>
            <a:ext cx="6959060" cy="501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43" y="1235153"/>
            <a:ext cx="6981446" cy="504908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4" y="101993"/>
            <a:ext cx="1993652" cy="685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8336" y="652146"/>
            <a:ext cx="325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Graphical Reports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4" y="101993"/>
            <a:ext cx="1993652" cy="685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2" y="1197140"/>
            <a:ext cx="4108059" cy="5032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764" y="1793450"/>
            <a:ext cx="6501216" cy="346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4" y="101993"/>
            <a:ext cx="1993652" cy="6857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6" y="787708"/>
            <a:ext cx="4601576" cy="5474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12" y="787708"/>
            <a:ext cx="6094020" cy="534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4" y="101993"/>
            <a:ext cx="1993652" cy="685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82" y="914400"/>
            <a:ext cx="8856640" cy="57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4" y="101993"/>
            <a:ext cx="1993652" cy="6857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70" y="987231"/>
            <a:ext cx="10058400" cy="544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4" y="101993"/>
            <a:ext cx="1993652" cy="685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" y="787708"/>
            <a:ext cx="10058400" cy="54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4" y="101993"/>
            <a:ext cx="1993652" cy="685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46" y="313898"/>
            <a:ext cx="6131432" cy="60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8" y="1930400"/>
            <a:ext cx="8596312" cy="1826716"/>
          </a:xfrm>
        </p:spPr>
      </p:pic>
      <p:sp>
        <p:nvSpPr>
          <p:cNvPr id="3" name="Rectangle 2"/>
          <p:cNvSpPr/>
          <p:nvPr/>
        </p:nvSpPr>
        <p:spPr>
          <a:xfrm>
            <a:off x="2709078" y="791119"/>
            <a:ext cx="56563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Live Demonstration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68" y="169035"/>
            <a:ext cx="1993652" cy="6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667" y="511892"/>
            <a:ext cx="3057525" cy="3676650"/>
          </a:xfrm>
        </p:spPr>
      </p:pic>
      <p:sp>
        <p:nvSpPr>
          <p:cNvPr id="5" name="TextBox 4"/>
          <p:cNvSpPr txBox="1"/>
          <p:nvPr/>
        </p:nvSpPr>
        <p:spPr>
          <a:xfrm>
            <a:off x="1788008" y="4223267"/>
            <a:ext cx="6835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Thanks for staying with us.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68" y="169035"/>
            <a:ext cx="1993652" cy="6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5764" y="1991943"/>
            <a:ext cx="8788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Established in </a:t>
            </a:r>
            <a:r>
              <a:rPr lang="en-US" dirty="0" smtClean="0"/>
              <a:t>2010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Focused on Software Development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Completed more than 500 web based </a:t>
            </a:r>
            <a:r>
              <a:rPr lang="en-US" dirty="0" smtClean="0"/>
              <a:t>software </a:t>
            </a:r>
            <a:r>
              <a:rPr lang="en-US" dirty="0" smtClean="0"/>
              <a:t>solution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Software development for</a:t>
            </a:r>
            <a:r>
              <a:rPr lang="en-US" dirty="0" smtClean="0"/>
              <a:t> </a:t>
            </a:r>
            <a:r>
              <a:rPr lang="en-US" dirty="0" smtClean="0"/>
              <a:t>local and international clients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99442" y="6256992"/>
            <a:ext cx="292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Website: http</a:t>
            </a:r>
            <a:r>
              <a:rPr lang="en-US" sz="1600" b="1" dirty="0" smtClean="0"/>
              <a:t>://flashraj.com</a:t>
            </a:r>
            <a:endParaRPr lang="en-US" sz="1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531" y="3606408"/>
            <a:ext cx="2057733" cy="1870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20" y="3469271"/>
            <a:ext cx="1370438" cy="13704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605" y="4980449"/>
            <a:ext cx="1512760" cy="847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32" y="5374632"/>
            <a:ext cx="2079932" cy="6306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28" y="4233020"/>
            <a:ext cx="4346153" cy="14948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75764" y="3969824"/>
            <a:ext cx="252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Major ERP Software: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4" y="371423"/>
            <a:ext cx="2108883" cy="57096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658764" y="1142579"/>
            <a:ext cx="4120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About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Flashraj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 IT</a:t>
            </a:r>
            <a:endParaRPr lang="en-US" sz="28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8" y="442326"/>
            <a:ext cx="2108883" cy="570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718" y="1295400"/>
            <a:ext cx="6301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Some Major Local &amp; International Clients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1026" name="Picture 2" descr="G:\Google Drive On Cloud\FLASHRAJ IT DOCS\COMPANY PROFILE FLASHRAJ\Clients Logos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47" y="3583943"/>
            <a:ext cx="1798544" cy="14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Google Drive On Cloud\FLASHRAJ IT DOCS\COMPANY PROFILE FLASHRAJ\Clients Logos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3" y="3583943"/>
            <a:ext cx="1798545" cy="14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Google Drive On Cloud\FLASHRAJ IT DOCS\COMPANY PROFILE FLASHRAJ\Clients Logos\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17" y="1942613"/>
            <a:ext cx="1798544" cy="14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Google Drive On Cloud\FLASHRAJ IT DOCS\COMPANY PROFILE FLASHRAJ\Clients Logos\1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83" y="1941456"/>
            <a:ext cx="1798544" cy="14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Google Drive On Cloud\FLASHRAJ IT DOCS\COMPANY PROFILE FLASHRAJ\Clients Logos\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18" y="1941456"/>
            <a:ext cx="1800000" cy="143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Google Drive On Cloud\FLASHRAJ IT DOCS\COMPANY PROFILE FLASHRAJ\Clients Logos\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47" y="1942613"/>
            <a:ext cx="1798544" cy="14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Google Drive On Cloud\FLASHRAJ IT DOCS\COMPANY PROFILE FLASHRAJ\Clients Logos\1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83" y="3583943"/>
            <a:ext cx="1798544" cy="14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:\Google Drive On Cloud\FLASHRAJ IT DOCS\COMPANY PROFILE FLASHRAJ\Clients Logos\1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17" y="3583943"/>
            <a:ext cx="1798544" cy="14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0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7" y="128785"/>
            <a:ext cx="2503047" cy="860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2102" y="989706"/>
            <a:ext cx="6031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MAJOR CLIENT (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EduTech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)</a:t>
            </a:r>
            <a:endParaRPr lang="en-US" sz="2800" dirty="0">
              <a:latin typeface="Maiandra G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21" y="3970738"/>
            <a:ext cx="3150001" cy="10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4" y="3916146"/>
            <a:ext cx="3150001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625" y="2780097"/>
            <a:ext cx="3150001" cy="10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5" y="2767905"/>
            <a:ext cx="3749315" cy="1285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45" y="1687905"/>
            <a:ext cx="3150001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4" y="1439301"/>
            <a:ext cx="4156953" cy="1425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8" y="5009794"/>
            <a:ext cx="3150001" cy="108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67" y="5191930"/>
            <a:ext cx="315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81609" y="6537417"/>
            <a:ext cx="2209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Maiandra GD" pitchFamily="34" charset="0"/>
              </a:rPr>
              <a:t>http://edutech.flashraj.com</a:t>
            </a:r>
            <a:endParaRPr lang="en-US" sz="1200" b="1" dirty="0">
              <a:latin typeface="Maiandra G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4" y="101993"/>
            <a:ext cx="1993652" cy="685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75" y="340118"/>
            <a:ext cx="3608158" cy="65274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8" y="700186"/>
            <a:ext cx="7652375" cy="61029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43" y="5121668"/>
            <a:ext cx="3022406" cy="196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1" y="257586"/>
            <a:ext cx="2503047" cy="8609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8860" y="1236107"/>
            <a:ext cx="346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aiandra GD" pitchFamily="34" charset="0"/>
              </a:rPr>
              <a:t>Advanced Modules</a:t>
            </a:r>
            <a:endParaRPr lang="en-US" sz="2800" b="1" dirty="0">
              <a:latin typeface="Maiandra G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7775" y="1857375"/>
            <a:ext cx="46780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Pre-admission &amp; Admission (Online)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Student’s Database with Dynamic Search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Teacher’s Database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Attendance with SMS notification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Exam &amp; Result Processing with SMS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Human Resource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Routine &amp; Timetable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SMS Broadcasting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Financial Report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095375" y="1236107"/>
            <a:ext cx="2601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aiandra GD" pitchFamily="34" charset="0"/>
              </a:rPr>
              <a:t>Basic Modules</a:t>
            </a:r>
            <a:endParaRPr lang="en-US" sz="2800" b="1" dirty="0">
              <a:latin typeface="Maiandra G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1857375"/>
            <a:ext cx="313265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Library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Hostel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Club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Transport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Fee Card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Online Homework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Survey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Extra Curricular Activities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Inventory Management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8848">
            <a:off x="4300948" y="4734632"/>
            <a:ext cx="3560258" cy="1702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989" y="4543425"/>
            <a:ext cx="2537184" cy="2571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2" y="4856523"/>
            <a:ext cx="2888553" cy="19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829" y="182215"/>
            <a:ext cx="3124200" cy="1210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23" y="3138985"/>
            <a:ext cx="5395875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3266" y="787708"/>
            <a:ext cx="8596668" cy="66878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Benefits of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using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EduTech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60" y="1551339"/>
            <a:ext cx="9722261" cy="4762978"/>
          </a:xfrm>
        </p:spPr>
        <p:txBody>
          <a:bodyPr>
            <a:noAutofit/>
          </a:bodyPr>
          <a:lstStyle/>
          <a:p>
            <a:r>
              <a:rPr lang="en-US" sz="2000" dirty="0" smtClean="0"/>
              <a:t>Single </a:t>
            </a:r>
            <a:r>
              <a:rPr lang="en-US" sz="2000" dirty="0"/>
              <a:t>software to manage all School related information from </a:t>
            </a:r>
            <a:r>
              <a:rPr lang="en-US" sz="2000" dirty="0" smtClean="0"/>
              <a:t>anywhere</a:t>
            </a:r>
          </a:p>
          <a:p>
            <a:r>
              <a:rPr lang="en-US" sz="2000" dirty="0" smtClean="0"/>
              <a:t>Complete </a:t>
            </a:r>
            <a:r>
              <a:rPr lang="en-US" sz="2000" dirty="0"/>
              <a:t>Automation of </a:t>
            </a:r>
            <a:r>
              <a:rPr lang="en-US" sz="2000" dirty="0" smtClean="0"/>
              <a:t>manual operations</a:t>
            </a:r>
            <a:endParaRPr lang="en-US" sz="2000" dirty="0"/>
          </a:p>
          <a:p>
            <a:r>
              <a:rPr lang="en-US" sz="2000" dirty="0" smtClean="0"/>
              <a:t>Analytical &amp; Statistical reports for better decision </a:t>
            </a:r>
            <a:r>
              <a:rPr lang="en-US" sz="2000" dirty="0"/>
              <a:t>making for </a:t>
            </a:r>
            <a:r>
              <a:rPr lang="en-US" sz="2000" dirty="0" smtClean="0"/>
              <a:t>management</a:t>
            </a:r>
            <a:endParaRPr lang="en-US" sz="2000" dirty="0"/>
          </a:p>
          <a:p>
            <a:r>
              <a:rPr lang="en-US" sz="2000" dirty="0"/>
              <a:t>Multiple </a:t>
            </a:r>
            <a:r>
              <a:rPr lang="en-US" sz="2000" dirty="0" smtClean="0"/>
              <a:t>Branch Management</a:t>
            </a:r>
            <a:endParaRPr lang="en-US" sz="2000" dirty="0"/>
          </a:p>
          <a:p>
            <a:r>
              <a:rPr lang="en-US" sz="2000" dirty="0" smtClean="0"/>
              <a:t>Students &amp; Parents </a:t>
            </a:r>
            <a:r>
              <a:rPr lang="en-US" sz="2000" dirty="0"/>
              <a:t>have access to all academic </a:t>
            </a:r>
            <a:r>
              <a:rPr lang="en-US" sz="2000" dirty="0" smtClean="0"/>
              <a:t>information</a:t>
            </a:r>
          </a:p>
          <a:p>
            <a:r>
              <a:rPr lang="en-US" sz="2000" dirty="0"/>
              <a:t>Cost-effective one point solution for total </a:t>
            </a:r>
            <a:r>
              <a:rPr lang="en-US" sz="2000" dirty="0" smtClean="0"/>
              <a:t>institute management</a:t>
            </a:r>
          </a:p>
          <a:p>
            <a:r>
              <a:rPr lang="en-US" sz="2000" dirty="0"/>
              <a:t>Save a lots of investment in different software and management </a:t>
            </a:r>
            <a:r>
              <a:rPr lang="en-US" sz="2000" dirty="0" smtClean="0"/>
              <a:t>issues.</a:t>
            </a:r>
          </a:p>
          <a:p>
            <a:r>
              <a:rPr lang="en-US" sz="2000" dirty="0"/>
              <a:t>Centrally stored information with zero </a:t>
            </a:r>
            <a:r>
              <a:rPr lang="en-US" sz="2000" dirty="0" smtClean="0"/>
              <a:t>redundancy</a:t>
            </a:r>
          </a:p>
          <a:p>
            <a:r>
              <a:rPr lang="en-US" sz="2000" dirty="0"/>
              <a:t>Best possible resource </a:t>
            </a:r>
            <a:r>
              <a:rPr lang="en-US" sz="2000" dirty="0" smtClean="0"/>
              <a:t>optimization</a:t>
            </a:r>
          </a:p>
          <a:p>
            <a:r>
              <a:rPr lang="en-US" sz="2000" dirty="0"/>
              <a:t>Effective communication between teachers, parents and </a:t>
            </a:r>
            <a:r>
              <a:rPr lang="en-US" sz="2000" dirty="0" smtClean="0"/>
              <a:t>students</a:t>
            </a:r>
          </a:p>
          <a:p>
            <a:r>
              <a:rPr lang="en-US" sz="2000" b="1" dirty="0"/>
              <a:t>Creation of </a:t>
            </a:r>
            <a:r>
              <a:rPr lang="en-US" sz="2000" b="1" dirty="0" smtClean="0"/>
              <a:t>school/ college’s  digital &amp; tech savvy image.</a:t>
            </a:r>
            <a:endParaRPr lang="en-US" sz="2000" b="1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4" y="101993"/>
            <a:ext cx="1993652" cy="6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430" y="787996"/>
            <a:ext cx="8596668" cy="668784"/>
          </a:xfrm>
        </p:spPr>
        <p:txBody>
          <a:bodyPr>
            <a:normAutofit/>
          </a:bodyPr>
          <a:lstStyle/>
          <a:p>
            <a:pPr marL="0" indent="0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Benefits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for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Students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572" y="1660522"/>
            <a:ext cx="9667670" cy="542425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Enhanced </a:t>
            </a:r>
            <a:r>
              <a:rPr lang="en-US" sz="2400" dirty="0"/>
              <a:t>interaction with teachers, parents and </a:t>
            </a:r>
            <a:r>
              <a:rPr lang="en-US" sz="2400" dirty="0" smtClean="0"/>
              <a:t>friends.</a:t>
            </a:r>
            <a:endParaRPr lang="en-US" sz="2400" dirty="0"/>
          </a:p>
          <a:p>
            <a:r>
              <a:rPr lang="en-US" sz="2400" dirty="0"/>
              <a:t>Access to attendance, timetable, marks, grades and examination schedule</a:t>
            </a:r>
          </a:p>
          <a:p>
            <a:r>
              <a:rPr lang="en-US" sz="2400" dirty="0" smtClean="0"/>
              <a:t>Freedom </a:t>
            </a:r>
            <a:r>
              <a:rPr lang="en-US" sz="2400" dirty="0"/>
              <a:t>to browse through library books catalogue and identify the book(s) to be issued</a:t>
            </a:r>
          </a:p>
          <a:p>
            <a:r>
              <a:rPr lang="en-US" sz="2400" dirty="0"/>
              <a:t>Prior information about school events and </a:t>
            </a:r>
            <a:r>
              <a:rPr lang="en-US" sz="2400" dirty="0" smtClean="0"/>
              <a:t>holidays.</a:t>
            </a:r>
          </a:p>
          <a:p>
            <a:r>
              <a:rPr lang="en-US" sz="2400" dirty="0" smtClean="0"/>
              <a:t>Student Login panel, SMS </a:t>
            </a:r>
            <a:r>
              <a:rPr lang="en-US" sz="2400" dirty="0" smtClean="0"/>
              <a:t>notification</a:t>
            </a:r>
          </a:p>
          <a:p>
            <a:r>
              <a:rPr lang="en-US" sz="2400" dirty="0"/>
              <a:t>Liberty to publish articles and views, and participate in discussion forums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6" y="117716"/>
            <a:ext cx="1993652" cy="685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18" y="1124457"/>
            <a:ext cx="7308327" cy="573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4" y="101993"/>
            <a:ext cx="1993652" cy="685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95" y="0"/>
            <a:ext cx="5180801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2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438</TotalTime>
  <Words>278</Words>
  <Application>Microsoft Office PowerPoint</Application>
  <PresentationFormat>Custom</PresentationFormat>
  <Paragraphs>65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of using EduTech</vt:lpstr>
      <vt:lpstr>Benefits for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EIMS Presentation</dc:title>
  <dc:creator>FLASHRAJ IT</dc:creator>
  <cp:lastModifiedBy>FLASHRAJ</cp:lastModifiedBy>
  <cp:revision>198</cp:revision>
  <dcterms:created xsi:type="dcterms:W3CDTF">2015-11-23T17:22:13Z</dcterms:created>
  <dcterms:modified xsi:type="dcterms:W3CDTF">2017-04-01T20:40:03Z</dcterms:modified>
</cp:coreProperties>
</file>